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332" r:id="rId3"/>
    <p:sldId id="333" r:id="rId4"/>
    <p:sldId id="335" r:id="rId5"/>
  </p:sldIdLst>
  <p:sldSz cx="9145588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1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3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ухова С.В." initials="СС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80"/>
    <a:srgbClr val="2F596C"/>
    <a:srgbClr val="800000"/>
    <a:srgbClr val="CBC9E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47" autoAdjust="0"/>
    <p:restoredTop sz="99392" autoAdjust="0"/>
  </p:normalViewPr>
  <p:slideViewPr>
    <p:cSldViewPr snapToGrid="0">
      <p:cViewPr varScale="1">
        <p:scale>
          <a:sx n="105" d="100"/>
          <a:sy n="105" d="100"/>
        </p:scale>
        <p:origin x="-78" y="-132"/>
      </p:cViewPr>
      <p:guideLst>
        <p:guide orient="horz" pos="51"/>
        <p:guide pos="384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8" d="100"/>
          <a:sy n="118" d="100"/>
        </p:scale>
        <p:origin x="-2034" y="-108"/>
      </p:cViewPr>
      <p:guideLst>
        <p:guide orient="horz" pos="2141"/>
        <p:guide orient="horz" pos="3132"/>
        <p:guide pos="3127"/>
        <p:guide pos="213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FC2D9-FB18-4834-9CB1-29611333EAEC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B5727-E387-41A2-9EBF-09C46F97F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4078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29766" cy="4968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236" y="2"/>
            <a:ext cx="2930847" cy="4968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21BF9-C05B-4B34-9313-185F29FD0180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5684" y="4722810"/>
            <a:ext cx="5409796" cy="44743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300"/>
            <a:ext cx="2929766" cy="4968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236" y="9443300"/>
            <a:ext cx="2930847" cy="4968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CF03B-2DF8-45A5-85A2-1DDB9CB40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9322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1533525" y="936625"/>
            <a:ext cx="9780588" cy="7335838"/>
          </a:xfrm>
        </p:spPr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CF03B-2DF8-45A5-85A2-1DDB9CB408D0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6821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1533525" y="936625"/>
            <a:ext cx="9780588" cy="7335838"/>
          </a:xfrm>
        </p:spPr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CF03B-2DF8-45A5-85A2-1DDB9CB408D0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6821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1533525" y="936625"/>
            <a:ext cx="9780588" cy="7335838"/>
          </a:xfrm>
        </p:spPr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CF03B-2DF8-45A5-85A2-1DDB9CB408D0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6821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1533525" y="936625"/>
            <a:ext cx="9780588" cy="7335838"/>
          </a:xfrm>
        </p:spPr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CF03B-2DF8-45A5-85A2-1DDB9CB408D0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6821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199" y="1122363"/>
            <a:ext cx="685919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199" y="3602038"/>
            <a:ext cx="685919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835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874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4812" y="365125"/>
            <a:ext cx="1972017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759" y="365125"/>
            <a:ext cx="5801732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581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591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996" y="1709738"/>
            <a:ext cx="78880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996" y="4589464"/>
            <a:ext cx="78880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743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759" y="1825625"/>
            <a:ext cx="388687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954" y="1825625"/>
            <a:ext cx="388687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2767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950" y="365126"/>
            <a:ext cx="78880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951" y="1681163"/>
            <a:ext cx="38690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951" y="2505075"/>
            <a:ext cx="386901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954" y="1681163"/>
            <a:ext cx="388806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954" y="2505075"/>
            <a:ext cx="388806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74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899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0787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951" y="457200"/>
            <a:ext cx="294969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8066" y="987426"/>
            <a:ext cx="462995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951" y="2057400"/>
            <a:ext cx="294969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6196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951" y="457200"/>
            <a:ext cx="294969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8066" y="987426"/>
            <a:ext cx="462995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951" y="2057400"/>
            <a:ext cx="294969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9057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759" y="365126"/>
            <a:ext cx="78880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759" y="1825625"/>
            <a:ext cx="78880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759" y="6356351"/>
            <a:ext cx="2057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410EE-6303-4B9A-A9F6-DCA07D71DC8B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9476" y="6356351"/>
            <a:ext cx="30866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9072" y="6356351"/>
            <a:ext cx="2057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729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36577" y="420097"/>
            <a:ext cx="5333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 деятельности  Центра «Точка роста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Сетевая школа МБОУ 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Победовская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СОШ»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35733682"/>
              </p:ext>
            </p:extLst>
          </p:nvPr>
        </p:nvGraphicFramePr>
        <p:xfrm>
          <a:off x="74290" y="1337158"/>
          <a:ext cx="8964729" cy="4967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08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959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04674">
                  <a:extLst>
                    <a:ext uri="{9D8B030D-6E8A-4147-A177-3AD203B41FA5}">
                      <a16:colId xmlns="" xmlns:a16="http://schemas.microsoft.com/office/drawing/2014/main" val="101610144"/>
                    </a:ext>
                  </a:extLst>
                </a:gridCol>
                <a:gridCol w="1343241">
                  <a:extLst>
                    <a:ext uri="{9D8B030D-6E8A-4147-A177-3AD203B41FA5}">
                      <a16:colId xmlns="" xmlns:a16="http://schemas.microsoft.com/office/drawing/2014/main" val="280381949"/>
                    </a:ext>
                  </a:extLst>
                </a:gridCol>
              </a:tblGrid>
              <a:tr h="481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мероприятия проекта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Срок реализации мероприятия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Результат реализации мероприятия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Исполнители мероприятия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45217"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нормативных документов.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  Положения  о Сетевой школе.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Обсуждение  и коррекция Положения о Сетевой школе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Утверждение 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Положения  о Сетевой школе.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сентябрь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Положение о Сетевой школе.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Директор школы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Руководитель Центра,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сотрудники Центра.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66471"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Заключение договоров о Сетевом взаимодействии с ОО района.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Договор о Сетевом взаимодействии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Директор школы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Директора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ОО района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6647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потребностей в сетевых дополнительных программах среди ОО района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работы Сетевой школы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Руководитель Центра,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Директора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ОО района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9448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56878" y="387824"/>
            <a:ext cx="5333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 деятельности  Центра «Точка роста»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Сетевая школа МБОУ 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Победовская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СОШ»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6549141"/>
              </p:ext>
            </p:extLst>
          </p:nvPr>
        </p:nvGraphicFramePr>
        <p:xfrm>
          <a:off x="74290" y="1337158"/>
          <a:ext cx="8964729" cy="4141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08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959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04674">
                  <a:extLst>
                    <a:ext uri="{9D8B030D-6E8A-4147-A177-3AD203B41FA5}">
                      <a16:colId xmlns="" xmlns:a16="http://schemas.microsoft.com/office/drawing/2014/main" val="101610144"/>
                    </a:ext>
                  </a:extLst>
                </a:gridCol>
                <a:gridCol w="1343241">
                  <a:extLst>
                    <a:ext uri="{9D8B030D-6E8A-4147-A177-3AD203B41FA5}">
                      <a16:colId xmlns="" xmlns:a16="http://schemas.microsoft.com/office/drawing/2014/main" val="280381949"/>
                    </a:ext>
                  </a:extLst>
                </a:gridCol>
              </a:tblGrid>
              <a:tr h="481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мероприятия проекта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Срок реализации мероприятия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Результат реализации мероприятия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Исполнители мероприятия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791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оборудования,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разработка и экспертиза рабочих программ ДОП, коррекция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15декабря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Разноуровневые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общеобразовательные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программы ДОП цифрового, естественнонаучного, технического и гуманитарного профиля.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Руководитель Центра,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Педагоги Центра</a:t>
                      </a:r>
                      <a:endParaRPr lang="ru-RU" sz="1400" baseline="0" dirty="0" smtClean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66471"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Согласование сетевого взаимодействия с ОО района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Система внеурочной деятельности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 учебный и 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каникулярный период, программы для пришкольных лагерей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Руководитель Центра,</a:t>
                      </a:r>
                      <a:r>
                        <a:rPr lang="ru-RU" sz="1400" baseline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mtClean="0">
                          <a:latin typeface="Times New Roman" pitchFamily="18" charset="0"/>
                          <a:cs typeface="Times New Roman" pitchFamily="18" charset="0"/>
                        </a:rPr>
                        <a:t>Директора</a:t>
                      </a:r>
                      <a:r>
                        <a:rPr lang="ru-RU" sz="1400" baseline="0" smtClean="0">
                          <a:latin typeface="Times New Roman" pitchFamily="18" charset="0"/>
                          <a:cs typeface="Times New Roman" pitchFamily="18" charset="0"/>
                        </a:rPr>
                        <a:t> ОО района</a:t>
                      </a:r>
                      <a:endParaRPr lang="ru-RU" sz="14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6647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Создание сетевого графика согласования с расписанием занятий школы, Центра «Точка роста»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Логистика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Расписание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Руководитель Центра,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Директора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ОО района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6452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93624" y="357254"/>
            <a:ext cx="5333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 деятельности  Центра «Точка роста»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Сетевая школа МБОУ 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Победовская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СОШ»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12780490"/>
              </p:ext>
            </p:extLst>
          </p:nvPr>
        </p:nvGraphicFramePr>
        <p:xfrm>
          <a:off x="74290" y="1337158"/>
          <a:ext cx="8964729" cy="4282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08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959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04674">
                  <a:extLst>
                    <a:ext uri="{9D8B030D-6E8A-4147-A177-3AD203B41FA5}">
                      <a16:colId xmlns="" xmlns:a16="http://schemas.microsoft.com/office/drawing/2014/main" val="101610144"/>
                    </a:ext>
                  </a:extLst>
                </a:gridCol>
                <a:gridCol w="1343241">
                  <a:extLst>
                    <a:ext uri="{9D8B030D-6E8A-4147-A177-3AD203B41FA5}">
                      <a16:colId xmlns="" xmlns:a16="http://schemas.microsoft.com/office/drawing/2014/main" val="280381949"/>
                    </a:ext>
                  </a:extLst>
                </a:gridCol>
              </a:tblGrid>
              <a:tr h="481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мероприятия проекта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Срок реализации мероприятия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Результат реализации мероприятия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Исполнители мероприятия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58522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Размещение Программ </a:t>
                      </a:r>
                      <a:r>
                        <a:rPr lang="ru-RU" alt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дополнительного образования в АИС «Навигатор дополнительного образования Омской области»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Программы в </a:t>
                      </a:r>
                      <a:r>
                        <a:rPr lang="ru-RU" alt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АИС «Навигатор дополнительного образования Омской области»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Педагоги Центра</a:t>
                      </a:r>
                      <a:endParaRPr lang="ru-RU" sz="1400" baseline="0" dirty="0" smtClean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6647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Составление списка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групп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обучение по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программам </a:t>
                      </a:r>
                      <a:r>
                        <a:rPr lang="ru-RU" alt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дополнительного образования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формирование базы данных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Укомплектованность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групп на обучение 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дополнительным образовательным программам, реализуемым в сетевой форме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Руководитель Центра,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Педагоги Центра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664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Работа Сетевой школы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Февраль, март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Реализация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Программ </a:t>
                      </a:r>
                      <a:r>
                        <a:rPr lang="ru-RU" alt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дополнительного образования в  Сетевой</a:t>
                      </a:r>
                      <a:r>
                        <a:rPr lang="ru-RU" alt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школе</a:t>
                      </a:r>
                      <a:endParaRPr lang="ru-RU" altLang="ru-RU" sz="14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Педагоги Центра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9805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93624" y="357254"/>
            <a:ext cx="5333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 деятельности  Центра «Точка роста»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Сетевая школа МБОУ 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Победовская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СОШ»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12780490"/>
              </p:ext>
            </p:extLst>
          </p:nvPr>
        </p:nvGraphicFramePr>
        <p:xfrm>
          <a:off x="74290" y="1337158"/>
          <a:ext cx="8964729" cy="4282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08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959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04674">
                  <a:extLst>
                    <a:ext uri="{9D8B030D-6E8A-4147-A177-3AD203B41FA5}">
                      <a16:colId xmlns="" xmlns:a16="http://schemas.microsoft.com/office/drawing/2014/main" val="101610144"/>
                    </a:ext>
                  </a:extLst>
                </a:gridCol>
                <a:gridCol w="1343241">
                  <a:extLst>
                    <a:ext uri="{9D8B030D-6E8A-4147-A177-3AD203B41FA5}">
                      <a16:colId xmlns="" xmlns:a16="http://schemas.microsoft.com/office/drawing/2014/main" val="280381949"/>
                    </a:ext>
                  </a:extLst>
                </a:gridCol>
              </a:tblGrid>
              <a:tr h="481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мероприятия проекта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Срок реализации мероприятия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Результат реализации мероприятия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Исполнители мероприятия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585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Ведение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контроль журнала учета посещаемости Центра, 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нализ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количества проведенных занятий на базе Центра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Ежедневно, ежемесячно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Численность детей, обучающихся по дополнительным образовательным программам, реализуемым в сетевой форме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Руководитель Центра,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Педагоги Центра</a:t>
                      </a:r>
                      <a:endParaRPr lang="ru-RU" sz="1400" baseline="0" dirty="0" smtClean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6647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Мониторинг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количественных и качественных показателей деятельности Сетевой школы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Годовой отчет по результатам деятельности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Сетевой школы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Руководитель Центра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66471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9805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7927</TotalTime>
  <Words>393</Words>
  <Application>Microsoft Office PowerPoint</Application>
  <PresentationFormat>Произвольный</PresentationFormat>
  <Paragraphs>85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493</cp:revision>
  <cp:lastPrinted>2019-01-29T06:28:21Z</cp:lastPrinted>
  <dcterms:created xsi:type="dcterms:W3CDTF">2015-08-25T07:26:16Z</dcterms:created>
  <dcterms:modified xsi:type="dcterms:W3CDTF">2021-12-13T06:56:28Z</dcterms:modified>
</cp:coreProperties>
</file>